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0" r:id="rId14"/>
    <p:sldId id="271" r:id="rId15"/>
    <p:sldId id="272" r:id="rId16"/>
    <p:sldId id="269" r:id="rId17"/>
    <p:sldId id="273" r:id="rId18"/>
    <p:sldId id="274" r:id="rId19"/>
    <p:sldId id="275" r:id="rId20"/>
    <p:sldId id="276" r:id="rId21"/>
    <p:sldId id="278" r:id="rId22"/>
    <p:sldId id="279" r:id="rId23"/>
    <p:sldId id="277" r:id="rId24"/>
    <p:sldId id="281" r:id="rId25"/>
    <p:sldId id="280"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627" autoAdjust="0"/>
  </p:normalViewPr>
  <p:slideViewPr>
    <p:cSldViewPr snapToGrid="0">
      <p:cViewPr varScale="1">
        <p:scale>
          <a:sx n="73" d="100"/>
          <a:sy n="73" d="100"/>
        </p:scale>
        <p:origin x="10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E1F0D-CD5C-4697-A1B4-D5C855E17F14}" type="datetimeFigureOut">
              <a:rPr lang="en-US" smtClean="0"/>
              <a:t>3/6/2022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BDA0E-DF35-4858-90E3-CBD0DDD5D5E2}" type="slidenum">
              <a:rPr lang="en-US" smtClean="0"/>
              <a:t>‹#›</a:t>
            </a:fld>
            <a:endParaRPr lang="en-US"/>
          </a:p>
        </p:txBody>
      </p:sp>
    </p:spTree>
    <p:extLst>
      <p:ext uri="{BB962C8B-B14F-4D97-AF65-F5344CB8AC3E}">
        <p14:creationId xmlns:p14="http://schemas.microsoft.com/office/powerpoint/2010/main" val="682964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objective of this assignment is to design and understand the specifications of adders and create waveforms for them.</a:t>
            </a:r>
          </a:p>
        </p:txBody>
      </p:sp>
      <p:sp>
        <p:nvSpPr>
          <p:cNvPr id="4" name="Slide Number Placeholder 3"/>
          <p:cNvSpPr>
            <a:spLocks noGrp="1"/>
          </p:cNvSpPr>
          <p:nvPr>
            <p:ph type="sldNum" sz="quarter" idx="5"/>
          </p:nvPr>
        </p:nvSpPr>
        <p:spPr/>
        <p:txBody>
          <a:bodyPr/>
          <a:lstStyle/>
          <a:p>
            <a:fld id="{09CBDA0E-DF35-4858-90E3-CBD0DDD5D5E2}" type="slidenum">
              <a:rPr lang="en-US" smtClean="0"/>
              <a:t>1</a:t>
            </a:fld>
            <a:endParaRPr lang="en-US"/>
          </a:p>
        </p:txBody>
      </p:sp>
    </p:spTree>
    <p:extLst>
      <p:ext uri="{BB962C8B-B14F-4D97-AF65-F5344CB8AC3E}">
        <p14:creationId xmlns:p14="http://schemas.microsoft.com/office/powerpoint/2010/main" val="1363509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4-bit simulation in Modelsim</a:t>
            </a:r>
          </a:p>
        </p:txBody>
      </p:sp>
      <p:sp>
        <p:nvSpPr>
          <p:cNvPr id="4" name="Slide Number Placeholder 3"/>
          <p:cNvSpPr>
            <a:spLocks noGrp="1"/>
          </p:cNvSpPr>
          <p:nvPr>
            <p:ph type="sldNum" sz="quarter" idx="5"/>
          </p:nvPr>
        </p:nvSpPr>
        <p:spPr/>
        <p:txBody>
          <a:bodyPr/>
          <a:lstStyle/>
          <a:p>
            <a:fld id="{09CBDA0E-DF35-4858-90E3-CBD0DDD5D5E2}" type="slidenum">
              <a:rPr lang="en-US" smtClean="0"/>
              <a:t>13</a:t>
            </a:fld>
            <a:endParaRPr lang="en-US"/>
          </a:p>
        </p:txBody>
      </p:sp>
    </p:spTree>
    <p:extLst>
      <p:ext uri="{BB962C8B-B14F-4D97-AF65-F5344CB8AC3E}">
        <p14:creationId xmlns:p14="http://schemas.microsoft.com/office/powerpoint/2010/main" val="144570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 32-bit adder, the necessity is 4 8-bits full adders. It will result in a 32bit sum and create carry outputs</a:t>
            </a:r>
          </a:p>
        </p:txBody>
      </p:sp>
      <p:sp>
        <p:nvSpPr>
          <p:cNvPr id="4" name="Slide Number Placeholder 3"/>
          <p:cNvSpPr>
            <a:spLocks noGrp="1"/>
          </p:cNvSpPr>
          <p:nvPr>
            <p:ph type="sldNum" sz="quarter" idx="5"/>
          </p:nvPr>
        </p:nvSpPr>
        <p:spPr/>
        <p:txBody>
          <a:bodyPr/>
          <a:lstStyle/>
          <a:p>
            <a:fld id="{09CBDA0E-DF35-4858-90E3-CBD0DDD5D5E2}" type="slidenum">
              <a:rPr lang="en-US" smtClean="0"/>
              <a:t>16</a:t>
            </a:fld>
            <a:endParaRPr lang="en-US"/>
          </a:p>
        </p:txBody>
      </p:sp>
    </p:spTree>
    <p:extLst>
      <p:ext uri="{BB962C8B-B14F-4D97-AF65-F5344CB8AC3E}">
        <p14:creationId xmlns:p14="http://schemas.microsoft.com/office/powerpoint/2010/main" val="2197332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
            </a:r>
            <a:r>
              <a:rPr lang="en-US" dirty="0" err="1"/>
              <a:t>bitlmp</a:t>
            </a:r>
            <a:r>
              <a:rPr lang="en-US" dirty="0"/>
              <a:t> add/sub</a:t>
            </a:r>
          </a:p>
        </p:txBody>
      </p:sp>
      <p:sp>
        <p:nvSpPr>
          <p:cNvPr id="4" name="Slide Number Placeholder 3"/>
          <p:cNvSpPr>
            <a:spLocks noGrp="1"/>
          </p:cNvSpPr>
          <p:nvPr>
            <p:ph type="sldNum" sz="quarter" idx="5"/>
          </p:nvPr>
        </p:nvSpPr>
        <p:spPr/>
        <p:txBody>
          <a:bodyPr/>
          <a:lstStyle/>
          <a:p>
            <a:fld id="{09CBDA0E-DF35-4858-90E3-CBD0DDD5D5E2}" type="slidenum">
              <a:rPr lang="en-US" smtClean="0"/>
              <a:t>21</a:t>
            </a:fld>
            <a:endParaRPr lang="en-US"/>
          </a:p>
        </p:txBody>
      </p:sp>
    </p:spTree>
    <p:extLst>
      <p:ext uri="{BB962C8B-B14F-4D97-AF65-F5344CB8AC3E}">
        <p14:creationId xmlns:p14="http://schemas.microsoft.com/office/powerpoint/2010/main" val="1621668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BDA0E-DF35-4858-90E3-CBD0DDD5D5E2}" type="slidenum">
              <a:rPr lang="en-US" smtClean="0"/>
              <a:t>23</a:t>
            </a:fld>
            <a:endParaRPr lang="en-US"/>
          </a:p>
        </p:txBody>
      </p:sp>
    </p:spTree>
    <p:extLst>
      <p:ext uri="{BB962C8B-B14F-4D97-AF65-F5344CB8AC3E}">
        <p14:creationId xmlns:p14="http://schemas.microsoft.com/office/powerpoint/2010/main" val="3639525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BDA0E-DF35-4858-90E3-CBD0DDD5D5E2}" type="slidenum">
              <a:rPr lang="en-US" smtClean="0"/>
              <a:t>24</a:t>
            </a:fld>
            <a:endParaRPr lang="en-US"/>
          </a:p>
        </p:txBody>
      </p:sp>
    </p:spTree>
    <p:extLst>
      <p:ext uri="{BB962C8B-B14F-4D97-AF65-F5344CB8AC3E}">
        <p14:creationId xmlns:p14="http://schemas.microsoft.com/office/powerpoint/2010/main" val="1786147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2 </a:t>
            </a:r>
            <a:r>
              <a:rPr lang="en-US" dirty="0" err="1"/>
              <a:t>cins</a:t>
            </a:r>
            <a:r>
              <a:rPr lang="en-US" dirty="0"/>
              <a:t>, (cin1 and cin2) which are the first and second operand of the adder for the 16 bits. I also had op which is the bit that carried in from the less significant stage. For the outputs, I had neg which is the carry output that carried in from addition, sum (sum of the two inputs, cin1 and cin2), overflow which checks for overflow errors and finally zero for two input addition. </a:t>
            </a:r>
          </a:p>
        </p:txBody>
      </p:sp>
      <p:sp>
        <p:nvSpPr>
          <p:cNvPr id="4" name="Slide Number Placeholder 3"/>
          <p:cNvSpPr>
            <a:spLocks noGrp="1"/>
          </p:cNvSpPr>
          <p:nvPr>
            <p:ph type="sldNum" sz="quarter" idx="5"/>
          </p:nvPr>
        </p:nvSpPr>
        <p:spPr/>
        <p:txBody>
          <a:bodyPr/>
          <a:lstStyle/>
          <a:p>
            <a:fld id="{09CBDA0E-DF35-4858-90E3-CBD0DDD5D5E2}" type="slidenum">
              <a:rPr lang="en-US" smtClean="0"/>
              <a:t>25</a:t>
            </a:fld>
            <a:endParaRPr lang="en-US"/>
          </a:p>
        </p:txBody>
      </p:sp>
    </p:spTree>
    <p:extLst>
      <p:ext uri="{BB962C8B-B14F-4D97-AF65-F5344CB8AC3E}">
        <p14:creationId xmlns:p14="http://schemas.microsoft.com/office/powerpoint/2010/main" val="411400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two inputs one for the first operand of the adder and other one is the second operand of the adder. I also used carry which is the bit that is carried in from the next less significant stage.</a:t>
            </a:r>
          </a:p>
        </p:txBody>
      </p:sp>
      <p:sp>
        <p:nvSpPr>
          <p:cNvPr id="4" name="Slide Number Placeholder 3"/>
          <p:cNvSpPr>
            <a:spLocks noGrp="1"/>
          </p:cNvSpPr>
          <p:nvPr>
            <p:ph type="sldNum" sz="quarter" idx="5"/>
          </p:nvPr>
        </p:nvSpPr>
        <p:spPr/>
        <p:txBody>
          <a:bodyPr/>
          <a:lstStyle/>
          <a:p>
            <a:fld id="{09CBDA0E-DF35-4858-90E3-CBD0DDD5D5E2}" type="slidenum">
              <a:rPr lang="en-US" smtClean="0"/>
              <a:t>2</a:t>
            </a:fld>
            <a:endParaRPr lang="en-US"/>
          </a:p>
        </p:txBody>
      </p:sp>
    </p:spTree>
    <p:extLst>
      <p:ext uri="{BB962C8B-B14F-4D97-AF65-F5344CB8AC3E}">
        <p14:creationId xmlns:p14="http://schemas.microsoft.com/office/powerpoint/2010/main" val="101595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two inputs one for the first operand of the adder and other one is the second operand of the adder. I also used </a:t>
            </a:r>
            <a:r>
              <a:rPr lang="en-US" dirty="0" err="1"/>
              <a:t>cin</a:t>
            </a:r>
            <a:r>
              <a:rPr lang="en-US" dirty="0"/>
              <a:t> which is the bit that is carried in from the next less significant stage. I used </a:t>
            </a:r>
            <a:r>
              <a:rPr lang="en-US" dirty="0" err="1"/>
              <a:t>cout</a:t>
            </a:r>
            <a:r>
              <a:rPr lang="en-US" dirty="0"/>
              <a:t> for the output which is bit that is carried over from an addition when necessary and sum is the last bit of the result. </a:t>
            </a:r>
          </a:p>
        </p:txBody>
      </p:sp>
      <p:sp>
        <p:nvSpPr>
          <p:cNvPr id="4" name="Slide Number Placeholder 3"/>
          <p:cNvSpPr>
            <a:spLocks noGrp="1"/>
          </p:cNvSpPr>
          <p:nvPr>
            <p:ph type="sldNum" sz="quarter" idx="5"/>
          </p:nvPr>
        </p:nvSpPr>
        <p:spPr/>
        <p:txBody>
          <a:bodyPr/>
          <a:lstStyle/>
          <a:p>
            <a:fld id="{09CBDA0E-DF35-4858-90E3-CBD0DDD5D5E2}" type="slidenum">
              <a:rPr lang="en-US" smtClean="0"/>
              <a:t>3</a:t>
            </a:fld>
            <a:endParaRPr lang="en-US"/>
          </a:p>
        </p:txBody>
      </p:sp>
    </p:spTree>
    <p:extLst>
      <p:ext uri="{BB962C8B-B14F-4D97-AF65-F5344CB8AC3E}">
        <p14:creationId xmlns:p14="http://schemas.microsoft.com/office/powerpoint/2010/main" val="421807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two inputs one for the first operand of the adder and other one is the second operand of the adder. I also used </a:t>
            </a:r>
            <a:r>
              <a:rPr lang="en-US" dirty="0" err="1"/>
              <a:t>cin</a:t>
            </a:r>
            <a:r>
              <a:rPr lang="en-US" dirty="0"/>
              <a:t> which is the bit that is carried in from the next less significant stage. I used </a:t>
            </a:r>
            <a:r>
              <a:rPr lang="en-US" dirty="0" err="1"/>
              <a:t>cout</a:t>
            </a:r>
            <a:r>
              <a:rPr lang="en-US" dirty="0"/>
              <a:t> for the output which is bit that is carried over from an addition when necessary and sum is the last bit of the result.</a:t>
            </a:r>
          </a:p>
        </p:txBody>
      </p:sp>
      <p:sp>
        <p:nvSpPr>
          <p:cNvPr id="4" name="Slide Number Placeholder 3"/>
          <p:cNvSpPr>
            <a:spLocks noGrp="1"/>
          </p:cNvSpPr>
          <p:nvPr>
            <p:ph type="sldNum" sz="quarter" idx="5"/>
          </p:nvPr>
        </p:nvSpPr>
        <p:spPr/>
        <p:txBody>
          <a:bodyPr/>
          <a:lstStyle/>
          <a:p>
            <a:fld id="{09CBDA0E-DF35-4858-90E3-CBD0DDD5D5E2}" type="slidenum">
              <a:rPr lang="en-US" smtClean="0"/>
              <a:t>4</a:t>
            </a:fld>
            <a:endParaRPr lang="en-US"/>
          </a:p>
        </p:txBody>
      </p:sp>
    </p:spTree>
    <p:extLst>
      <p:ext uri="{BB962C8B-B14F-4D97-AF65-F5344CB8AC3E}">
        <p14:creationId xmlns:p14="http://schemas.microsoft.com/office/powerpoint/2010/main" val="406529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BDA0E-DF35-4858-90E3-CBD0DDD5D5E2}" type="slidenum">
              <a:rPr lang="en-US" smtClean="0"/>
              <a:t>5</a:t>
            </a:fld>
            <a:endParaRPr lang="en-US"/>
          </a:p>
        </p:txBody>
      </p:sp>
    </p:spTree>
    <p:extLst>
      <p:ext uri="{BB962C8B-B14F-4D97-AF65-F5344CB8AC3E}">
        <p14:creationId xmlns:p14="http://schemas.microsoft.com/office/powerpoint/2010/main" val="277974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rial" panose="020B0604020202020204" pitchFamily="34" charset="0"/>
              </a:rPr>
              <a:t>I added my components in a package and compiled it and created a package for future use.</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CBDA0E-DF35-4858-90E3-CBD0DDD5D5E2}" type="slidenum">
              <a:rPr lang="en-US" smtClean="0"/>
              <a:t>6</a:t>
            </a:fld>
            <a:endParaRPr lang="en-US"/>
          </a:p>
        </p:txBody>
      </p:sp>
    </p:spTree>
    <p:extLst>
      <p:ext uri="{BB962C8B-B14F-4D97-AF65-F5344CB8AC3E}">
        <p14:creationId xmlns:p14="http://schemas.microsoft.com/office/powerpoint/2010/main" val="2708386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rial" panose="020B0604020202020204" pitchFamily="34" charset="0"/>
              </a:rPr>
              <a:t>n-bit add/sub using behavioral VHDL code</a:t>
            </a:r>
            <a:endParaRPr lang="en-US" dirty="0"/>
          </a:p>
        </p:txBody>
      </p:sp>
      <p:sp>
        <p:nvSpPr>
          <p:cNvPr id="4" name="Slide Number Placeholder 3"/>
          <p:cNvSpPr>
            <a:spLocks noGrp="1"/>
          </p:cNvSpPr>
          <p:nvPr>
            <p:ph type="sldNum" sz="quarter" idx="5"/>
          </p:nvPr>
        </p:nvSpPr>
        <p:spPr/>
        <p:txBody>
          <a:bodyPr/>
          <a:lstStyle/>
          <a:p>
            <a:fld id="{09CBDA0E-DF35-4858-90E3-CBD0DDD5D5E2}" type="slidenum">
              <a:rPr lang="en-US" smtClean="0"/>
              <a:t>7</a:t>
            </a:fld>
            <a:endParaRPr lang="en-US"/>
          </a:p>
        </p:txBody>
      </p:sp>
    </p:spTree>
    <p:extLst>
      <p:ext uri="{BB962C8B-B14F-4D97-AF65-F5344CB8AC3E}">
        <p14:creationId xmlns:p14="http://schemas.microsoft.com/office/powerpoint/2010/main" val="1782848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BDA0E-DF35-4858-90E3-CBD0DDD5D5E2}" type="slidenum">
              <a:rPr lang="en-US" smtClean="0"/>
              <a:t>8</a:t>
            </a:fld>
            <a:endParaRPr lang="en-US"/>
          </a:p>
        </p:txBody>
      </p:sp>
    </p:spTree>
    <p:extLst>
      <p:ext uri="{BB962C8B-B14F-4D97-AF65-F5344CB8AC3E}">
        <p14:creationId xmlns:p14="http://schemas.microsoft.com/office/powerpoint/2010/main" val="2103630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rial" panose="020B0604020202020204" pitchFamily="34" charset="0"/>
              </a:rPr>
              <a:t>Task 8 was divided into 2 parts. First, we worked on the 4-bit design in Modelsim and to verify that I created a testbench to get a waveform out which was provided in the simulation section.</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CBDA0E-DF35-4858-90E3-CBD0DDD5D5E2}" type="slidenum">
              <a:rPr lang="en-US" smtClean="0"/>
              <a:t>9</a:t>
            </a:fld>
            <a:endParaRPr lang="en-US"/>
          </a:p>
        </p:txBody>
      </p:sp>
    </p:spTree>
    <p:extLst>
      <p:ext uri="{BB962C8B-B14F-4D97-AF65-F5344CB8AC3E}">
        <p14:creationId xmlns:p14="http://schemas.microsoft.com/office/powerpoint/2010/main" val="248843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59C39-67E7-45EE-ACFE-7429677F42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9F8507-2A85-4F93-9D71-465C54E0A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5C81EF-47CA-4AFF-B64A-B2CE7FEFF707}"/>
              </a:ext>
            </a:extLst>
          </p:cNvPr>
          <p:cNvSpPr>
            <a:spLocks noGrp="1"/>
          </p:cNvSpPr>
          <p:nvPr>
            <p:ph type="dt" sz="half" idx="10"/>
          </p:nvPr>
        </p:nvSpPr>
        <p:spPr/>
        <p:txBody>
          <a:bodyPr/>
          <a:lstStyle/>
          <a:p>
            <a:fld id="{14614358-ECFC-46B6-89CD-E9FD96D5AF04}" type="datetimeFigureOut">
              <a:rPr lang="en-US" smtClean="0"/>
              <a:t>3/6/2022</a:t>
            </a:fld>
            <a:endParaRPr lang="en-US"/>
          </a:p>
        </p:txBody>
      </p:sp>
      <p:sp>
        <p:nvSpPr>
          <p:cNvPr id="5" name="Footer Placeholder 4">
            <a:extLst>
              <a:ext uri="{FF2B5EF4-FFF2-40B4-BE49-F238E27FC236}">
                <a16:creationId xmlns:a16="http://schemas.microsoft.com/office/drawing/2014/main" id="{7C549DE9-6015-40FA-8C48-E931F93B8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D2FFB-4899-41CC-9C8F-952B681E6A1F}"/>
              </a:ext>
            </a:extLst>
          </p:cNvPr>
          <p:cNvSpPr>
            <a:spLocks noGrp="1"/>
          </p:cNvSpPr>
          <p:nvPr>
            <p:ph type="sldNum" sz="quarter" idx="12"/>
          </p:nvPr>
        </p:nvSpPr>
        <p:spPr/>
        <p:txBody>
          <a:bodyPr/>
          <a:lstStyle/>
          <a:p>
            <a:fld id="{830F76AF-855E-4BFB-8E30-2AAAC90D64BC}" type="slidenum">
              <a:rPr lang="en-US" smtClean="0"/>
              <a:t>‹#›</a:t>
            </a:fld>
            <a:endParaRPr lang="en-US"/>
          </a:p>
        </p:txBody>
      </p:sp>
    </p:spTree>
    <p:extLst>
      <p:ext uri="{BB962C8B-B14F-4D97-AF65-F5344CB8AC3E}">
        <p14:creationId xmlns:p14="http://schemas.microsoft.com/office/powerpoint/2010/main" val="4009609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B70CE-AD47-4CAE-B15B-977A54AC7E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82896E-9045-4A48-95E9-2DE5F530B9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D9D5C8-907E-4292-BB4F-548F7F2DE0DC}"/>
              </a:ext>
            </a:extLst>
          </p:cNvPr>
          <p:cNvSpPr>
            <a:spLocks noGrp="1"/>
          </p:cNvSpPr>
          <p:nvPr>
            <p:ph type="dt" sz="half" idx="10"/>
          </p:nvPr>
        </p:nvSpPr>
        <p:spPr/>
        <p:txBody>
          <a:bodyPr/>
          <a:lstStyle/>
          <a:p>
            <a:fld id="{14614358-ECFC-46B6-89CD-E9FD96D5AF04}" type="datetimeFigureOut">
              <a:rPr lang="en-US" smtClean="0"/>
              <a:t>3/6/2022</a:t>
            </a:fld>
            <a:endParaRPr lang="en-US"/>
          </a:p>
        </p:txBody>
      </p:sp>
      <p:sp>
        <p:nvSpPr>
          <p:cNvPr id="5" name="Footer Placeholder 4">
            <a:extLst>
              <a:ext uri="{FF2B5EF4-FFF2-40B4-BE49-F238E27FC236}">
                <a16:creationId xmlns:a16="http://schemas.microsoft.com/office/drawing/2014/main" id="{3B3DA57F-D764-4179-9F5D-8D219CE4A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E881A-AE4D-4F0C-875F-7400F7872923}"/>
              </a:ext>
            </a:extLst>
          </p:cNvPr>
          <p:cNvSpPr>
            <a:spLocks noGrp="1"/>
          </p:cNvSpPr>
          <p:nvPr>
            <p:ph type="sldNum" sz="quarter" idx="12"/>
          </p:nvPr>
        </p:nvSpPr>
        <p:spPr/>
        <p:txBody>
          <a:bodyPr/>
          <a:lstStyle/>
          <a:p>
            <a:fld id="{830F76AF-855E-4BFB-8E30-2AAAC90D64BC}" type="slidenum">
              <a:rPr lang="en-US" smtClean="0"/>
              <a:t>‹#›</a:t>
            </a:fld>
            <a:endParaRPr lang="en-US"/>
          </a:p>
        </p:txBody>
      </p:sp>
    </p:spTree>
    <p:extLst>
      <p:ext uri="{BB962C8B-B14F-4D97-AF65-F5344CB8AC3E}">
        <p14:creationId xmlns:p14="http://schemas.microsoft.com/office/powerpoint/2010/main" val="3838384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0372C-40EA-4102-BC04-E9E915CB2B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DC7EF9-0409-41A6-93E5-8EFB2A9712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275A4-C18C-475E-9CBF-8036F0349FAD}"/>
              </a:ext>
            </a:extLst>
          </p:cNvPr>
          <p:cNvSpPr>
            <a:spLocks noGrp="1"/>
          </p:cNvSpPr>
          <p:nvPr>
            <p:ph type="dt" sz="half" idx="10"/>
          </p:nvPr>
        </p:nvSpPr>
        <p:spPr/>
        <p:txBody>
          <a:bodyPr/>
          <a:lstStyle/>
          <a:p>
            <a:fld id="{14614358-ECFC-46B6-89CD-E9FD96D5AF04}" type="datetimeFigureOut">
              <a:rPr lang="en-US" smtClean="0"/>
              <a:t>3/6/2022</a:t>
            </a:fld>
            <a:endParaRPr lang="en-US"/>
          </a:p>
        </p:txBody>
      </p:sp>
      <p:sp>
        <p:nvSpPr>
          <p:cNvPr id="5" name="Footer Placeholder 4">
            <a:extLst>
              <a:ext uri="{FF2B5EF4-FFF2-40B4-BE49-F238E27FC236}">
                <a16:creationId xmlns:a16="http://schemas.microsoft.com/office/drawing/2014/main" id="{AA3856DB-BF87-4EEC-B8E8-D479BF7F8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92B2E-CF68-4D6B-B65B-3742116AD666}"/>
              </a:ext>
            </a:extLst>
          </p:cNvPr>
          <p:cNvSpPr>
            <a:spLocks noGrp="1"/>
          </p:cNvSpPr>
          <p:nvPr>
            <p:ph type="sldNum" sz="quarter" idx="12"/>
          </p:nvPr>
        </p:nvSpPr>
        <p:spPr/>
        <p:txBody>
          <a:bodyPr/>
          <a:lstStyle/>
          <a:p>
            <a:fld id="{830F76AF-855E-4BFB-8E30-2AAAC90D64BC}" type="slidenum">
              <a:rPr lang="en-US" smtClean="0"/>
              <a:t>‹#›</a:t>
            </a:fld>
            <a:endParaRPr lang="en-US"/>
          </a:p>
        </p:txBody>
      </p:sp>
    </p:spTree>
    <p:extLst>
      <p:ext uri="{BB962C8B-B14F-4D97-AF65-F5344CB8AC3E}">
        <p14:creationId xmlns:p14="http://schemas.microsoft.com/office/powerpoint/2010/main" val="250146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00DB-CBB8-4A9C-98A6-3AA20DED0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79954E-0554-480C-9B15-82D4F327E0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08E495-3953-40F2-8462-158DA10FF121}"/>
              </a:ext>
            </a:extLst>
          </p:cNvPr>
          <p:cNvSpPr>
            <a:spLocks noGrp="1"/>
          </p:cNvSpPr>
          <p:nvPr>
            <p:ph type="dt" sz="half" idx="10"/>
          </p:nvPr>
        </p:nvSpPr>
        <p:spPr/>
        <p:txBody>
          <a:bodyPr/>
          <a:lstStyle/>
          <a:p>
            <a:fld id="{14614358-ECFC-46B6-89CD-E9FD96D5AF04}" type="datetimeFigureOut">
              <a:rPr lang="en-US" smtClean="0"/>
              <a:t>3/6/2022</a:t>
            </a:fld>
            <a:endParaRPr lang="en-US"/>
          </a:p>
        </p:txBody>
      </p:sp>
      <p:sp>
        <p:nvSpPr>
          <p:cNvPr id="5" name="Footer Placeholder 4">
            <a:extLst>
              <a:ext uri="{FF2B5EF4-FFF2-40B4-BE49-F238E27FC236}">
                <a16:creationId xmlns:a16="http://schemas.microsoft.com/office/drawing/2014/main" id="{72F839CF-90FB-4D11-A502-377424D04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DCE26-99C2-4932-951A-482C720A3F0C}"/>
              </a:ext>
            </a:extLst>
          </p:cNvPr>
          <p:cNvSpPr>
            <a:spLocks noGrp="1"/>
          </p:cNvSpPr>
          <p:nvPr>
            <p:ph type="sldNum" sz="quarter" idx="12"/>
          </p:nvPr>
        </p:nvSpPr>
        <p:spPr/>
        <p:txBody>
          <a:bodyPr/>
          <a:lstStyle/>
          <a:p>
            <a:fld id="{830F76AF-855E-4BFB-8E30-2AAAC90D64BC}" type="slidenum">
              <a:rPr lang="en-US" smtClean="0"/>
              <a:t>‹#›</a:t>
            </a:fld>
            <a:endParaRPr lang="en-US"/>
          </a:p>
        </p:txBody>
      </p:sp>
    </p:spTree>
    <p:extLst>
      <p:ext uri="{BB962C8B-B14F-4D97-AF65-F5344CB8AC3E}">
        <p14:creationId xmlns:p14="http://schemas.microsoft.com/office/powerpoint/2010/main" val="160283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E2B2-E601-4E36-831F-6FB0218189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2865B5-5F7B-4922-99F3-B88FF1ED08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6A4FE6-02C8-4DF4-9B94-229F6BA07ACB}"/>
              </a:ext>
            </a:extLst>
          </p:cNvPr>
          <p:cNvSpPr>
            <a:spLocks noGrp="1"/>
          </p:cNvSpPr>
          <p:nvPr>
            <p:ph type="dt" sz="half" idx="10"/>
          </p:nvPr>
        </p:nvSpPr>
        <p:spPr/>
        <p:txBody>
          <a:bodyPr/>
          <a:lstStyle/>
          <a:p>
            <a:fld id="{14614358-ECFC-46B6-89CD-E9FD96D5AF04}" type="datetimeFigureOut">
              <a:rPr lang="en-US" smtClean="0"/>
              <a:t>3/6/2022</a:t>
            </a:fld>
            <a:endParaRPr lang="en-US"/>
          </a:p>
        </p:txBody>
      </p:sp>
      <p:sp>
        <p:nvSpPr>
          <p:cNvPr id="5" name="Footer Placeholder 4">
            <a:extLst>
              <a:ext uri="{FF2B5EF4-FFF2-40B4-BE49-F238E27FC236}">
                <a16:creationId xmlns:a16="http://schemas.microsoft.com/office/drawing/2014/main" id="{EE2D5395-9DC5-4C13-8D0B-D91DAAF12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C5D18-27FD-400D-933C-66647A449D61}"/>
              </a:ext>
            </a:extLst>
          </p:cNvPr>
          <p:cNvSpPr>
            <a:spLocks noGrp="1"/>
          </p:cNvSpPr>
          <p:nvPr>
            <p:ph type="sldNum" sz="quarter" idx="12"/>
          </p:nvPr>
        </p:nvSpPr>
        <p:spPr/>
        <p:txBody>
          <a:bodyPr/>
          <a:lstStyle/>
          <a:p>
            <a:fld id="{830F76AF-855E-4BFB-8E30-2AAAC90D64BC}" type="slidenum">
              <a:rPr lang="en-US" smtClean="0"/>
              <a:t>‹#›</a:t>
            </a:fld>
            <a:endParaRPr lang="en-US"/>
          </a:p>
        </p:txBody>
      </p:sp>
    </p:spTree>
    <p:extLst>
      <p:ext uri="{BB962C8B-B14F-4D97-AF65-F5344CB8AC3E}">
        <p14:creationId xmlns:p14="http://schemas.microsoft.com/office/powerpoint/2010/main" val="1264926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F65F-EA6B-436B-B952-DE385C735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5F6D8-08E5-49A7-8BDF-9C9B19D6EC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CE4318-3DCD-4082-9ADA-D12884F787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E11790-1EB3-4FD8-985A-C55F86B2B0A7}"/>
              </a:ext>
            </a:extLst>
          </p:cNvPr>
          <p:cNvSpPr>
            <a:spLocks noGrp="1"/>
          </p:cNvSpPr>
          <p:nvPr>
            <p:ph type="dt" sz="half" idx="10"/>
          </p:nvPr>
        </p:nvSpPr>
        <p:spPr/>
        <p:txBody>
          <a:bodyPr/>
          <a:lstStyle/>
          <a:p>
            <a:fld id="{14614358-ECFC-46B6-89CD-E9FD96D5AF04}" type="datetimeFigureOut">
              <a:rPr lang="en-US" smtClean="0"/>
              <a:t>3/6/2022</a:t>
            </a:fld>
            <a:endParaRPr lang="en-US"/>
          </a:p>
        </p:txBody>
      </p:sp>
      <p:sp>
        <p:nvSpPr>
          <p:cNvPr id="6" name="Footer Placeholder 5">
            <a:extLst>
              <a:ext uri="{FF2B5EF4-FFF2-40B4-BE49-F238E27FC236}">
                <a16:creationId xmlns:a16="http://schemas.microsoft.com/office/drawing/2014/main" id="{0BA201DA-EF97-426A-810F-8A777C8ECA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753451-1C2B-4762-A1D9-857B8016EB52}"/>
              </a:ext>
            </a:extLst>
          </p:cNvPr>
          <p:cNvSpPr>
            <a:spLocks noGrp="1"/>
          </p:cNvSpPr>
          <p:nvPr>
            <p:ph type="sldNum" sz="quarter" idx="12"/>
          </p:nvPr>
        </p:nvSpPr>
        <p:spPr/>
        <p:txBody>
          <a:bodyPr/>
          <a:lstStyle/>
          <a:p>
            <a:fld id="{830F76AF-855E-4BFB-8E30-2AAAC90D64BC}" type="slidenum">
              <a:rPr lang="en-US" smtClean="0"/>
              <a:t>‹#›</a:t>
            </a:fld>
            <a:endParaRPr lang="en-US"/>
          </a:p>
        </p:txBody>
      </p:sp>
    </p:spTree>
    <p:extLst>
      <p:ext uri="{BB962C8B-B14F-4D97-AF65-F5344CB8AC3E}">
        <p14:creationId xmlns:p14="http://schemas.microsoft.com/office/powerpoint/2010/main" val="378285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16DF-991B-49D9-ABD1-FE23F5868F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BF394E-670F-47A1-B4B8-8B3D32D95C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1F90FF-AB5F-4E94-B26F-4C70110256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CE7E73-25CA-49CF-915F-C130784CFA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E9387E-8D3C-4616-9F98-EDE2DF1D25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EF4C43-02F4-41BC-AFB1-005C99806EFB}"/>
              </a:ext>
            </a:extLst>
          </p:cNvPr>
          <p:cNvSpPr>
            <a:spLocks noGrp="1"/>
          </p:cNvSpPr>
          <p:nvPr>
            <p:ph type="dt" sz="half" idx="10"/>
          </p:nvPr>
        </p:nvSpPr>
        <p:spPr/>
        <p:txBody>
          <a:bodyPr/>
          <a:lstStyle/>
          <a:p>
            <a:fld id="{14614358-ECFC-46B6-89CD-E9FD96D5AF04}" type="datetimeFigureOut">
              <a:rPr lang="en-US" smtClean="0"/>
              <a:t>3/6/2022</a:t>
            </a:fld>
            <a:endParaRPr lang="en-US"/>
          </a:p>
        </p:txBody>
      </p:sp>
      <p:sp>
        <p:nvSpPr>
          <p:cNvPr id="8" name="Footer Placeholder 7">
            <a:extLst>
              <a:ext uri="{FF2B5EF4-FFF2-40B4-BE49-F238E27FC236}">
                <a16:creationId xmlns:a16="http://schemas.microsoft.com/office/drawing/2014/main" id="{22B0AF73-CEF0-4F61-9FA0-54909D0AF9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2E94E9-4E74-40D3-BE9E-26A3F2714B1E}"/>
              </a:ext>
            </a:extLst>
          </p:cNvPr>
          <p:cNvSpPr>
            <a:spLocks noGrp="1"/>
          </p:cNvSpPr>
          <p:nvPr>
            <p:ph type="sldNum" sz="quarter" idx="12"/>
          </p:nvPr>
        </p:nvSpPr>
        <p:spPr/>
        <p:txBody>
          <a:bodyPr/>
          <a:lstStyle/>
          <a:p>
            <a:fld id="{830F76AF-855E-4BFB-8E30-2AAAC90D64BC}" type="slidenum">
              <a:rPr lang="en-US" smtClean="0"/>
              <a:t>‹#›</a:t>
            </a:fld>
            <a:endParaRPr lang="en-US"/>
          </a:p>
        </p:txBody>
      </p:sp>
    </p:spTree>
    <p:extLst>
      <p:ext uri="{BB962C8B-B14F-4D97-AF65-F5344CB8AC3E}">
        <p14:creationId xmlns:p14="http://schemas.microsoft.com/office/powerpoint/2010/main" val="3581779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7998-72F4-4940-AA3A-7EBB7B4FDF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4EEC85-D5EB-41B0-862A-50BF3B7D10F5}"/>
              </a:ext>
            </a:extLst>
          </p:cNvPr>
          <p:cNvSpPr>
            <a:spLocks noGrp="1"/>
          </p:cNvSpPr>
          <p:nvPr>
            <p:ph type="dt" sz="half" idx="10"/>
          </p:nvPr>
        </p:nvSpPr>
        <p:spPr/>
        <p:txBody>
          <a:bodyPr/>
          <a:lstStyle/>
          <a:p>
            <a:fld id="{14614358-ECFC-46B6-89CD-E9FD96D5AF04}" type="datetimeFigureOut">
              <a:rPr lang="en-US" smtClean="0"/>
              <a:t>3/6/2022</a:t>
            </a:fld>
            <a:endParaRPr lang="en-US"/>
          </a:p>
        </p:txBody>
      </p:sp>
      <p:sp>
        <p:nvSpPr>
          <p:cNvPr id="4" name="Footer Placeholder 3">
            <a:extLst>
              <a:ext uri="{FF2B5EF4-FFF2-40B4-BE49-F238E27FC236}">
                <a16:creationId xmlns:a16="http://schemas.microsoft.com/office/drawing/2014/main" id="{193CD766-D7CC-4EAF-A4FF-71DC62AAF2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8AAD96-BC5B-46AF-89DA-24E37804189E}"/>
              </a:ext>
            </a:extLst>
          </p:cNvPr>
          <p:cNvSpPr>
            <a:spLocks noGrp="1"/>
          </p:cNvSpPr>
          <p:nvPr>
            <p:ph type="sldNum" sz="quarter" idx="12"/>
          </p:nvPr>
        </p:nvSpPr>
        <p:spPr/>
        <p:txBody>
          <a:bodyPr/>
          <a:lstStyle/>
          <a:p>
            <a:fld id="{830F76AF-855E-4BFB-8E30-2AAAC90D64BC}" type="slidenum">
              <a:rPr lang="en-US" smtClean="0"/>
              <a:t>‹#›</a:t>
            </a:fld>
            <a:endParaRPr lang="en-US"/>
          </a:p>
        </p:txBody>
      </p:sp>
    </p:spTree>
    <p:extLst>
      <p:ext uri="{BB962C8B-B14F-4D97-AF65-F5344CB8AC3E}">
        <p14:creationId xmlns:p14="http://schemas.microsoft.com/office/powerpoint/2010/main" val="108352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690750-30AF-4E2D-A3A9-82868974C09F}"/>
              </a:ext>
            </a:extLst>
          </p:cNvPr>
          <p:cNvSpPr>
            <a:spLocks noGrp="1"/>
          </p:cNvSpPr>
          <p:nvPr>
            <p:ph type="dt" sz="half" idx="10"/>
          </p:nvPr>
        </p:nvSpPr>
        <p:spPr/>
        <p:txBody>
          <a:bodyPr/>
          <a:lstStyle/>
          <a:p>
            <a:fld id="{14614358-ECFC-46B6-89CD-E9FD96D5AF04}" type="datetimeFigureOut">
              <a:rPr lang="en-US" smtClean="0"/>
              <a:t>3/6/2022</a:t>
            </a:fld>
            <a:endParaRPr lang="en-US"/>
          </a:p>
        </p:txBody>
      </p:sp>
      <p:sp>
        <p:nvSpPr>
          <p:cNvPr id="3" name="Footer Placeholder 2">
            <a:extLst>
              <a:ext uri="{FF2B5EF4-FFF2-40B4-BE49-F238E27FC236}">
                <a16:creationId xmlns:a16="http://schemas.microsoft.com/office/drawing/2014/main" id="{3D2D8508-9460-4FBF-9838-572E59335A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F88EE6-676B-43F2-BEBF-22999EDA875E}"/>
              </a:ext>
            </a:extLst>
          </p:cNvPr>
          <p:cNvSpPr>
            <a:spLocks noGrp="1"/>
          </p:cNvSpPr>
          <p:nvPr>
            <p:ph type="sldNum" sz="quarter" idx="12"/>
          </p:nvPr>
        </p:nvSpPr>
        <p:spPr/>
        <p:txBody>
          <a:bodyPr/>
          <a:lstStyle/>
          <a:p>
            <a:fld id="{830F76AF-855E-4BFB-8E30-2AAAC90D64BC}" type="slidenum">
              <a:rPr lang="en-US" smtClean="0"/>
              <a:t>‹#›</a:t>
            </a:fld>
            <a:endParaRPr lang="en-US"/>
          </a:p>
        </p:txBody>
      </p:sp>
    </p:spTree>
    <p:extLst>
      <p:ext uri="{BB962C8B-B14F-4D97-AF65-F5344CB8AC3E}">
        <p14:creationId xmlns:p14="http://schemas.microsoft.com/office/powerpoint/2010/main" val="1874275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728A-A1B6-4FDE-8B57-263587CBB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D6F4B2-D839-451C-A367-415A3FD37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D7D526-9953-418E-91BB-8763DE0855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05DE25-241F-4722-A312-6C832959FBE4}"/>
              </a:ext>
            </a:extLst>
          </p:cNvPr>
          <p:cNvSpPr>
            <a:spLocks noGrp="1"/>
          </p:cNvSpPr>
          <p:nvPr>
            <p:ph type="dt" sz="half" idx="10"/>
          </p:nvPr>
        </p:nvSpPr>
        <p:spPr/>
        <p:txBody>
          <a:bodyPr/>
          <a:lstStyle/>
          <a:p>
            <a:fld id="{14614358-ECFC-46B6-89CD-E9FD96D5AF04}" type="datetimeFigureOut">
              <a:rPr lang="en-US" smtClean="0"/>
              <a:t>3/6/2022</a:t>
            </a:fld>
            <a:endParaRPr lang="en-US"/>
          </a:p>
        </p:txBody>
      </p:sp>
      <p:sp>
        <p:nvSpPr>
          <p:cNvPr id="6" name="Footer Placeholder 5">
            <a:extLst>
              <a:ext uri="{FF2B5EF4-FFF2-40B4-BE49-F238E27FC236}">
                <a16:creationId xmlns:a16="http://schemas.microsoft.com/office/drawing/2014/main" id="{B78CD71B-F4F0-4412-82D6-652B54CB5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A195E-F293-4CED-8B4B-BE90EA485DA1}"/>
              </a:ext>
            </a:extLst>
          </p:cNvPr>
          <p:cNvSpPr>
            <a:spLocks noGrp="1"/>
          </p:cNvSpPr>
          <p:nvPr>
            <p:ph type="sldNum" sz="quarter" idx="12"/>
          </p:nvPr>
        </p:nvSpPr>
        <p:spPr/>
        <p:txBody>
          <a:bodyPr/>
          <a:lstStyle/>
          <a:p>
            <a:fld id="{830F76AF-855E-4BFB-8E30-2AAAC90D64BC}" type="slidenum">
              <a:rPr lang="en-US" smtClean="0"/>
              <a:t>‹#›</a:t>
            </a:fld>
            <a:endParaRPr lang="en-US"/>
          </a:p>
        </p:txBody>
      </p:sp>
    </p:spTree>
    <p:extLst>
      <p:ext uri="{BB962C8B-B14F-4D97-AF65-F5344CB8AC3E}">
        <p14:creationId xmlns:p14="http://schemas.microsoft.com/office/powerpoint/2010/main" val="1717390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7215-819B-4E68-810E-463F21D43B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1AD6E9-0BB9-404A-A536-58F3C1B320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D6716A-688E-4D30-B5A4-166D12343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F0793-E4E6-4E61-A583-3F7364727812}"/>
              </a:ext>
            </a:extLst>
          </p:cNvPr>
          <p:cNvSpPr>
            <a:spLocks noGrp="1"/>
          </p:cNvSpPr>
          <p:nvPr>
            <p:ph type="dt" sz="half" idx="10"/>
          </p:nvPr>
        </p:nvSpPr>
        <p:spPr/>
        <p:txBody>
          <a:bodyPr/>
          <a:lstStyle/>
          <a:p>
            <a:fld id="{14614358-ECFC-46B6-89CD-E9FD96D5AF04}" type="datetimeFigureOut">
              <a:rPr lang="en-US" smtClean="0"/>
              <a:t>3/6/2022</a:t>
            </a:fld>
            <a:endParaRPr lang="en-US"/>
          </a:p>
        </p:txBody>
      </p:sp>
      <p:sp>
        <p:nvSpPr>
          <p:cNvPr id="6" name="Footer Placeholder 5">
            <a:extLst>
              <a:ext uri="{FF2B5EF4-FFF2-40B4-BE49-F238E27FC236}">
                <a16:creationId xmlns:a16="http://schemas.microsoft.com/office/drawing/2014/main" id="{1678160C-1206-4F86-BA2E-2D8EC5CB4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34B93-3B00-4747-822B-F24A7365CDAF}"/>
              </a:ext>
            </a:extLst>
          </p:cNvPr>
          <p:cNvSpPr>
            <a:spLocks noGrp="1"/>
          </p:cNvSpPr>
          <p:nvPr>
            <p:ph type="sldNum" sz="quarter" idx="12"/>
          </p:nvPr>
        </p:nvSpPr>
        <p:spPr/>
        <p:txBody>
          <a:bodyPr/>
          <a:lstStyle/>
          <a:p>
            <a:fld id="{830F76AF-855E-4BFB-8E30-2AAAC90D64BC}" type="slidenum">
              <a:rPr lang="en-US" smtClean="0"/>
              <a:t>‹#›</a:t>
            </a:fld>
            <a:endParaRPr lang="en-US"/>
          </a:p>
        </p:txBody>
      </p:sp>
    </p:spTree>
    <p:extLst>
      <p:ext uri="{BB962C8B-B14F-4D97-AF65-F5344CB8AC3E}">
        <p14:creationId xmlns:p14="http://schemas.microsoft.com/office/powerpoint/2010/main" val="609777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EF345-4A08-4E04-8837-D990E70ED2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8BB435-B273-4362-9A5F-00C7B4446F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104485-140F-48C6-8906-E5345394C4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14358-ECFC-46B6-89CD-E9FD96D5AF04}" type="datetimeFigureOut">
              <a:rPr lang="en-US" smtClean="0"/>
              <a:t>3/6/2022</a:t>
            </a:fld>
            <a:endParaRPr lang="en-US"/>
          </a:p>
        </p:txBody>
      </p:sp>
      <p:sp>
        <p:nvSpPr>
          <p:cNvPr id="5" name="Footer Placeholder 4">
            <a:extLst>
              <a:ext uri="{FF2B5EF4-FFF2-40B4-BE49-F238E27FC236}">
                <a16:creationId xmlns:a16="http://schemas.microsoft.com/office/drawing/2014/main" id="{2630787C-7ACC-4222-BE5C-F1970E55E9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563CB9-CDEF-432E-B711-F9109561D6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F76AF-855E-4BFB-8E30-2AAAC90D64BC}" type="slidenum">
              <a:rPr lang="en-US" smtClean="0"/>
              <a:t>‹#›</a:t>
            </a:fld>
            <a:endParaRPr lang="en-US"/>
          </a:p>
        </p:txBody>
      </p:sp>
    </p:spTree>
    <p:extLst>
      <p:ext uri="{BB962C8B-B14F-4D97-AF65-F5344CB8AC3E}">
        <p14:creationId xmlns:p14="http://schemas.microsoft.com/office/powerpoint/2010/main" val="2310023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E85D3C-174B-4FFB-8373-A27A19E852A9}"/>
              </a:ext>
            </a:extLst>
          </p:cNvPr>
          <p:cNvPicPr>
            <a:picLocks noChangeAspect="1"/>
          </p:cNvPicPr>
          <p:nvPr/>
        </p:nvPicPr>
        <p:blipFill>
          <a:blip r:embed="rId3"/>
          <a:stretch>
            <a:fillRect/>
          </a:stretch>
        </p:blipFill>
        <p:spPr>
          <a:xfrm>
            <a:off x="2577855" y="643467"/>
            <a:ext cx="703628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060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7.png">
            <a:extLst>
              <a:ext uri="{FF2B5EF4-FFF2-40B4-BE49-F238E27FC236}">
                <a16:creationId xmlns:a16="http://schemas.microsoft.com/office/drawing/2014/main" id="{0212AFAF-D2C5-46D2-92ED-FA3C9B5F1465}"/>
              </a:ext>
            </a:extLst>
          </p:cNvPr>
          <p:cNvPicPr/>
          <p:nvPr/>
        </p:nvPicPr>
        <p:blipFill>
          <a:blip r:embed="rId2"/>
          <a:srcRect/>
          <a:stretch>
            <a:fillRect/>
          </a:stretch>
        </p:blipFill>
        <p:spPr>
          <a:xfrm>
            <a:off x="-1" y="-1"/>
            <a:ext cx="12086897" cy="6747642"/>
          </a:xfrm>
          <a:prstGeom prst="rect">
            <a:avLst/>
          </a:prstGeom>
          <a:ln/>
        </p:spPr>
      </p:pic>
    </p:spTree>
    <p:extLst>
      <p:ext uri="{BB962C8B-B14F-4D97-AF65-F5344CB8AC3E}">
        <p14:creationId xmlns:p14="http://schemas.microsoft.com/office/powerpoint/2010/main" val="25616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6.png">
            <a:extLst>
              <a:ext uri="{FF2B5EF4-FFF2-40B4-BE49-F238E27FC236}">
                <a16:creationId xmlns:a16="http://schemas.microsoft.com/office/drawing/2014/main" id="{045E104D-4437-4AC6-AC82-309D4DC5B880}"/>
              </a:ext>
            </a:extLst>
          </p:cNvPr>
          <p:cNvPicPr/>
          <p:nvPr/>
        </p:nvPicPr>
        <p:blipFill>
          <a:blip r:embed="rId2"/>
          <a:srcRect/>
          <a:stretch>
            <a:fillRect/>
          </a:stretch>
        </p:blipFill>
        <p:spPr>
          <a:xfrm>
            <a:off x="0" y="0"/>
            <a:ext cx="12192000" cy="6463862"/>
          </a:xfrm>
          <a:prstGeom prst="rect">
            <a:avLst/>
          </a:prstGeom>
          <a:ln/>
        </p:spPr>
      </p:pic>
    </p:spTree>
    <p:extLst>
      <p:ext uri="{BB962C8B-B14F-4D97-AF65-F5344CB8AC3E}">
        <p14:creationId xmlns:p14="http://schemas.microsoft.com/office/powerpoint/2010/main" val="4138206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1.png">
            <a:extLst>
              <a:ext uri="{FF2B5EF4-FFF2-40B4-BE49-F238E27FC236}">
                <a16:creationId xmlns:a16="http://schemas.microsoft.com/office/drawing/2014/main" id="{C222DC15-F08A-4243-B274-C972357A7019}"/>
              </a:ext>
            </a:extLst>
          </p:cNvPr>
          <p:cNvPicPr/>
          <p:nvPr/>
        </p:nvPicPr>
        <p:blipFill>
          <a:blip r:embed="rId2"/>
          <a:srcRect/>
          <a:stretch>
            <a:fillRect/>
          </a:stretch>
        </p:blipFill>
        <p:spPr>
          <a:xfrm>
            <a:off x="0" y="65689"/>
            <a:ext cx="12192000" cy="6608379"/>
          </a:xfrm>
          <a:prstGeom prst="rect">
            <a:avLst/>
          </a:prstGeom>
          <a:ln/>
        </p:spPr>
      </p:pic>
    </p:spTree>
    <p:extLst>
      <p:ext uri="{BB962C8B-B14F-4D97-AF65-F5344CB8AC3E}">
        <p14:creationId xmlns:p14="http://schemas.microsoft.com/office/powerpoint/2010/main" val="113757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chart&#10;&#10;Description automatically generated">
            <a:extLst>
              <a:ext uri="{FF2B5EF4-FFF2-40B4-BE49-F238E27FC236}">
                <a16:creationId xmlns:a16="http://schemas.microsoft.com/office/drawing/2014/main" id="{D6926005-F97A-44EF-92AE-B7A578CF21D5}"/>
              </a:ext>
            </a:extLst>
          </p:cNvPr>
          <p:cNvPicPr>
            <a:picLocks noChangeAspect="1"/>
          </p:cNvPicPr>
          <p:nvPr/>
        </p:nvPicPr>
        <p:blipFill rotWithShape="1">
          <a:blip r:embed="rId3">
            <a:extLst>
              <a:ext uri="{28A0092B-C50C-407E-A947-70E740481C1C}">
                <a14:useLocalDpi xmlns:a14="http://schemas.microsoft.com/office/drawing/2010/main" val="0"/>
              </a:ext>
            </a:extLst>
          </a:blip>
          <a:srcRect t="9510" b="3649"/>
          <a:stretch/>
        </p:blipFill>
        <p:spPr bwMode="auto">
          <a:xfrm>
            <a:off x="-1" y="0"/>
            <a:ext cx="12190789" cy="5423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3695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713C49-288C-40DE-A0B2-7C43E16D9D93}"/>
              </a:ext>
            </a:extLst>
          </p:cNvPr>
          <p:cNvPicPr>
            <a:picLocks noChangeAspect="1"/>
          </p:cNvPicPr>
          <p:nvPr/>
        </p:nvPicPr>
        <p:blipFill>
          <a:blip r:embed="rId2"/>
          <a:stretch>
            <a:fillRect/>
          </a:stretch>
        </p:blipFill>
        <p:spPr>
          <a:xfrm>
            <a:off x="221426" y="204799"/>
            <a:ext cx="8783878" cy="6343146"/>
          </a:xfrm>
          <a:prstGeom prst="rect">
            <a:avLst/>
          </a:prstGeom>
        </p:spPr>
      </p:pic>
    </p:spTree>
    <p:extLst>
      <p:ext uri="{BB962C8B-B14F-4D97-AF65-F5344CB8AC3E}">
        <p14:creationId xmlns:p14="http://schemas.microsoft.com/office/powerpoint/2010/main" val="3151445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EE2A8-D0F3-41B3-9214-020D996CB49A}"/>
              </a:ext>
            </a:extLst>
          </p:cNvPr>
          <p:cNvPicPr>
            <a:picLocks noChangeAspect="1"/>
          </p:cNvPicPr>
          <p:nvPr/>
        </p:nvPicPr>
        <p:blipFill>
          <a:blip r:embed="rId2"/>
          <a:stretch>
            <a:fillRect/>
          </a:stretch>
        </p:blipFill>
        <p:spPr>
          <a:xfrm>
            <a:off x="365298" y="0"/>
            <a:ext cx="7086536" cy="6380236"/>
          </a:xfrm>
          <a:prstGeom prst="rect">
            <a:avLst/>
          </a:prstGeom>
        </p:spPr>
      </p:pic>
    </p:spTree>
    <p:extLst>
      <p:ext uri="{BB962C8B-B14F-4D97-AF65-F5344CB8AC3E}">
        <p14:creationId xmlns:p14="http://schemas.microsoft.com/office/powerpoint/2010/main" val="770681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46.png">
            <a:extLst>
              <a:ext uri="{FF2B5EF4-FFF2-40B4-BE49-F238E27FC236}">
                <a16:creationId xmlns:a16="http://schemas.microsoft.com/office/drawing/2014/main" id="{14D7D535-709E-44F5-A9FA-C8D4E304E6D0}"/>
              </a:ext>
            </a:extLst>
          </p:cNvPr>
          <p:cNvPicPr/>
          <p:nvPr/>
        </p:nvPicPr>
        <p:blipFill>
          <a:blip r:embed="rId3"/>
          <a:srcRect/>
          <a:stretch>
            <a:fillRect/>
          </a:stretch>
        </p:blipFill>
        <p:spPr>
          <a:xfrm>
            <a:off x="0" y="-1"/>
            <a:ext cx="12192000" cy="6726621"/>
          </a:xfrm>
          <a:prstGeom prst="rect">
            <a:avLst/>
          </a:prstGeom>
          <a:ln/>
        </p:spPr>
      </p:pic>
    </p:spTree>
    <p:extLst>
      <p:ext uri="{BB962C8B-B14F-4D97-AF65-F5344CB8AC3E}">
        <p14:creationId xmlns:p14="http://schemas.microsoft.com/office/powerpoint/2010/main" val="3417198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09FACAAF-0310-42CB-8405-96C69CF09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21" y="165483"/>
            <a:ext cx="11892230" cy="5825414"/>
          </a:xfrm>
          <a:prstGeom prst="rect">
            <a:avLst/>
          </a:prstGeom>
        </p:spPr>
      </p:pic>
    </p:spTree>
    <p:extLst>
      <p:ext uri="{BB962C8B-B14F-4D97-AF65-F5344CB8AC3E}">
        <p14:creationId xmlns:p14="http://schemas.microsoft.com/office/powerpoint/2010/main" val="143883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BBC72-474C-466E-BF9E-F0641DE3517A}"/>
              </a:ext>
            </a:extLst>
          </p:cNvPr>
          <p:cNvPicPr>
            <a:picLocks noChangeAspect="1"/>
          </p:cNvPicPr>
          <p:nvPr/>
        </p:nvPicPr>
        <p:blipFill>
          <a:blip r:embed="rId2"/>
          <a:stretch>
            <a:fillRect/>
          </a:stretch>
        </p:blipFill>
        <p:spPr>
          <a:xfrm>
            <a:off x="133943" y="105911"/>
            <a:ext cx="7633202" cy="4352605"/>
          </a:xfrm>
          <a:prstGeom prst="rect">
            <a:avLst/>
          </a:prstGeom>
        </p:spPr>
      </p:pic>
      <p:pic>
        <p:nvPicPr>
          <p:cNvPr id="5" name="Picture 4">
            <a:extLst>
              <a:ext uri="{FF2B5EF4-FFF2-40B4-BE49-F238E27FC236}">
                <a16:creationId xmlns:a16="http://schemas.microsoft.com/office/drawing/2014/main" id="{32A33FB6-D812-4663-9BEF-0C07753E35AF}"/>
              </a:ext>
            </a:extLst>
          </p:cNvPr>
          <p:cNvPicPr>
            <a:picLocks noChangeAspect="1"/>
          </p:cNvPicPr>
          <p:nvPr/>
        </p:nvPicPr>
        <p:blipFill>
          <a:blip r:embed="rId3"/>
          <a:stretch>
            <a:fillRect/>
          </a:stretch>
        </p:blipFill>
        <p:spPr>
          <a:xfrm>
            <a:off x="-105104" y="4458516"/>
            <a:ext cx="9522372" cy="1110383"/>
          </a:xfrm>
          <a:prstGeom prst="rect">
            <a:avLst/>
          </a:prstGeom>
        </p:spPr>
      </p:pic>
      <p:pic>
        <p:nvPicPr>
          <p:cNvPr id="7" name="Picture 6">
            <a:extLst>
              <a:ext uri="{FF2B5EF4-FFF2-40B4-BE49-F238E27FC236}">
                <a16:creationId xmlns:a16="http://schemas.microsoft.com/office/drawing/2014/main" id="{78AA23F3-5DA9-4B20-9C7E-3DCDA4BD9DEF}"/>
              </a:ext>
            </a:extLst>
          </p:cNvPr>
          <p:cNvPicPr>
            <a:picLocks noChangeAspect="1"/>
          </p:cNvPicPr>
          <p:nvPr/>
        </p:nvPicPr>
        <p:blipFill>
          <a:blip r:embed="rId4"/>
          <a:stretch>
            <a:fillRect/>
          </a:stretch>
        </p:blipFill>
        <p:spPr>
          <a:xfrm>
            <a:off x="0" y="5160579"/>
            <a:ext cx="8570231" cy="1791206"/>
          </a:xfrm>
          <a:prstGeom prst="rect">
            <a:avLst/>
          </a:prstGeom>
        </p:spPr>
      </p:pic>
    </p:spTree>
    <p:extLst>
      <p:ext uri="{BB962C8B-B14F-4D97-AF65-F5344CB8AC3E}">
        <p14:creationId xmlns:p14="http://schemas.microsoft.com/office/powerpoint/2010/main" val="31264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C0CE8-695D-4581-B7B0-42E54C70E48C}"/>
              </a:ext>
            </a:extLst>
          </p:cNvPr>
          <p:cNvPicPr>
            <a:picLocks noChangeAspect="1"/>
          </p:cNvPicPr>
          <p:nvPr/>
        </p:nvPicPr>
        <p:blipFill>
          <a:blip r:embed="rId2"/>
          <a:stretch>
            <a:fillRect/>
          </a:stretch>
        </p:blipFill>
        <p:spPr>
          <a:xfrm>
            <a:off x="80597" y="0"/>
            <a:ext cx="7056393" cy="6484883"/>
          </a:xfrm>
          <a:prstGeom prst="rect">
            <a:avLst/>
          </a:prstGeom>
        </p:spPr>
      </p:pic>
    </p:spTree>
    <p:extLst>
      <p:ext uri="{BB962C8B-B14F-4D97-AF65-F5344CB8AC3E}">
        <p14:creationId xmlns:p14="http://schemas.microsoft.com/office/powerpoint/2010/main" val="190887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5.png">
            <a:extLst>
              <a:ext uri="{FF2B5EF4-FFF2-40B4-BE49-F238E27FC236}">
                <a16:creationId xmlns:a16="http://schemas.microsoft.com/office/drawing/2014/main" id="{6AE95C84-E5D6-4193-BD28-ABF138550D00}"/>
              </a:ext>
            </a:extLst>
          </p:cNvPr>
          <p:cNvPicPr/>
          <p:nvPr/>
        </p:nvPicPr>
        <p:blipFill>
          <a:blip r:embed="rId3"/>
          <a:srcRect/>
          <a:stretch>
            <a:fillRect/>
          </a:stretch>
        </p:blipFill>
        <p:spPr>
          <a:xfrm>
            <a:off x="0" y="138494"/>
            <a:ext cx="10247586" cy="5946996"/>
          </a:xfrm>
          <a:prstGeom prst="rect">
            <a:avLst/>
          </a:prstGeom>
          <a:ln/>
        </p:spPr>
      </p:pic>
      <p:pic>
        <p:nvPicPr>
          <p:cNvPr id="4" name="Picture 3">
            <a:extLst>
              <a:ext uri="{FF2B5EF4-FFF2-40B4-BE49-F238E27FC236}">
                <a16:creationId xmlns:a16="http://schemas.microsoft.com/office/drawing/2014/main" id="{0A8F6748-0083-4B03-8A53-77651014EB9C}"/>
              </a:ext>
            </a:extLst>
          </p:cNvPr>
          <p:cNvPicPr>
            <a:picLocks noChangeAspect="1"/>
          </p:cNvPicPr>
          <p:nvPr/>
        </p:nvPicPr>
        <p:blipFill>
          <a:blip r:embed="rId4"/>
          <a:stretch>
            <a:fillRect/>
          </a:stretch>
        </p:blipFill>
        <p:spPr>
          <a:xfrm>
            <a:off x="8529127" y="3814533"/>
            <a:ext cx="3436918" cy="2270957"/>
          </a:xfrm>
          <a:prstGeom prst="rect">
            <a:avLst/>
          </a:prstGeom>
        </p:spPr>
      </p:pic>
    </p:spTree>
    <p:extLst>
      <p:ext uri="{BB962C8B-B14F-4D97-AF65-F5344CB8AC3E}">
        <p14:creationId xmlns:p14="http://schemas.microsoft.com/office/powerpoint/2010/main" val="1047905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EE4D75-EBCC-4756-B4A5-A7A47E1CA028}"/>
              </a:ext>
            </a:extLst>
          </p:cNvPr>
          <p:cNvPicPr>
            <a:picLocks noChangeAspect="1"/>
          </p:cNvPicPr>
          <p:nvPr/>
        </p:nvPicPr>
        <p:blipFill>
          <a:blip r:embed="rId2"/>
          <a:stretch>
            <a:fillRect/>
          </a:stretch>
        </p:blipFill>
        <p:spPr>
          <a:xfrm>
            <a:off x="158152" y="408464"/>
            <a:ext cx="11875695" cy="1610264"/>
          </a:xfrm>
          <a:prstGeom prst="rect">
            <a:avLst/>
          </a:prstGeom>
        </p:spPr>
      </p:pic>
      <p:pic>
        <p:nvPicPr>
          <p:cNvPr id="5" name="Picture 4">
            <a:extLst>
              <a:ext uri="{FF2B5EF4-FFF2-40B4-BE49-F238E27FC236}">
                <a16:creationId xmlns:a16="http://schemas.microsoft.com/office/drawing/2014/main" id="{A3FFC368-E7E4-4E6C-99B7-118C96129696}"/>
              </a:ext>
            </a:extLst>
          </p:cNvPr>
          <p:cNvPicPr>
            <a:picLocks noChangeAspect="1"/>
          </p:cNvPicPr>
          <p:nvPr/>
        </p:nvPicPr>
        <p:blipFill>
          <a:blip r:embed="rId3"/>
          <a:stretch>
            <a:fillRect/>
          </a:stretch>
        </p:blipFill>
        <p:spPr>
          <a:xfrm>
            <a:off x="0" y="2192280"/>
            <a:ext cx="11877917" cy="2758091"/>
          </a:xfrm>
          <a:prstGeom prst="rect">
            <a:avLst/>
          </a:prstGeom>
        </p:spPr>
      </p:pic>
    </p:spTree>
    <p:extLst>
      <p:ext uri="{BB962C8B-B14F-4D97-AF65-F5344CB8AC3E}">
        <p14:creationId xmlns:p14="http://schemas.microsoft.com/office/powerpoint/2010/main" val="2078538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43.png">
            <a:extLst>
              <a:ext uri="{FF2B5EF4-FFF2-40B4-BE49-F238E27FC236}">
                <a16:creationId xmlns:a16="http://schemas.microsoft.com/office/drawing/2014/main" id="{8BE79920-5834-4B64-A429-17C8C35A2993}"/>
              </a:ext>
            </a:extLst>
          </p:cNvPr>
          <p:cNvPicPr/>
          <p:nvPr/>
        </p:nvPicPr>
        <p:blipFill>
          <a:blip r:embed="rId3"/>
          <a:srcRect/>
          <a:stretch>
            <a:fillRect/>
          </a:stretch>
        </p:blipFill>
        <p:spPr>
          <a:xfrm>
            <a:off x="0" y="88243"/>
            <a:ext cx="11771586" cy="6585826"/>
          </a:xfrm>
          <a:prstGeom prst="rect">
            <a:avLst/>
          </a:prstGeom>
          <a:ln/>
        </p:spPr>
      </p:pic>
    </p:spTree>
    <p:extLst>
      <p:ext uri="{BB962C8B-B14F-4D97-AF65-F5344CB8AC3E}">
        <p14:creationId xmlns:p14="http://schemas.microsoft.com/office/powerpoint/2010/main" val="1639715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E9676-550C-41F4-9367-044879C66D58}"/>
              </a:ext>
            </a:extLst>
          </p:cNvPr>
          <p:cNvPicPr>
            <a:picLocks noChangeAspect="1"/>
          </p:cNvPicPr>
          <p:nvPr/>
        </p:nvPicPr>
        <p:blipFill>
          <a:blip r:embed="rId2"/>
          <a:stretch>
            <a:fillRect/>
          </a:stretch>
        </p:blipFill>
        <p:spPr>
          <a:xfrm>
            <a:off x="278069" y="111564"/>
            <a:ext cx="8015021" cy="4576050"/>
          </a:xfrm>
          <a:prstGeom prst="rect">
            <a:avLst/>
          </a:prstGeom>
        </p:spPr>
      </p:pic>
      <p:pic>
        <p:nvPicPr>
          <p:cNvPr id="5" name="Picture 4">
            <a:extLst>
              <a:ext uri="{FF2B5EF4-FFF2-40B4-BE49-F238E27FC236}">
                <a16:creationId xmlns:a16="http://schemas.microsoft.com/office/drawing/2014/main" id="{51B635A6-B4F2-4D9F-B6CC-ED4D76A5646E}"/>
              </a:ext>
            </a:extLst>
          </p:cNvPr>
          <p:cNvPicPr>
            <a:picLocks noChangeAspect="1"/>
          </p:cNvPicPr>
          <p:nvPr/>
        </p:nvPicPr>
        <p:blipFill>
          <a:blip r:embed="rId3"/>
          <a:stretch>
            <a:fillRect/>
          </a:stretch>
        </p:blipFill>
        <p:spPr>
          <a:xfrm>
            <a:off x="162455" y="4595683"/>
            <a:ext cx="6868965" cy="2150753"/>
          </a:xfrm>
          <a:prstGeom prst="rect">
            <a:avLst/>
          </a:prstGeom>
        </p:spPr>
      </p:pic>
    </p:spTree>
    <p:extLst>
      <p:ext uri="{BB962C8B-B14F-4D97-AF65-F5344CB8AC3E}">
        <p14:creationId xmlns:p14="http://schemas.microsoft.com/office/powerpoint/2010/main" val="1247109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117F7-CCF5-4A37-9D95-02D63E3A4238}"/>
              </a:ext>
            </a:extLst>
          </p:cNvPr>
          <p:cNvPicPr>
            <a:picLocks noChangeAspect="1"/>
          </p:cNvPicPr>
          <p:nvPr/>
        </p:nvPicPr>
        <p:blipFill>
          <a:blip r:embed="rId3"/>
          <a:stretch>
            <a:fillRect/>
          </a:stretch>
        </p:blipFill>
        <p:spPr>
          <a:xfrm>
            <a:off x="790289" y="76935"/>
            <a:ext cx="7975494" cy="6660196"/>
          </a:xfrm>
          <a:prstGeom prst="rect">
            <a:avLst/>
          </a:prstGeom>
        </p:spPr>
      </p:pic>
    </p:spTree>
    <p:extLst>
      <p:ext uri="{BB962C8B-B14F-4D97-AF65-F5344CB8AC3E}">
        <p14:creationId xmlns:p14="http://schemas.microsoft.com/office/powerpoint/2010/main" val="3478513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8CB8A-9802-4186-A73C-B49AC525163D}"/>
              </a:ext>
            </a:extLst>
          </p:cNvPr>
          <p:cNvPicPr>
            <a:picLocks noChangeAspect="1"/>
          </p:cNvPicPr>
          <p:nvPr/>
        </p:nvPicPr>
        <p:blipFill>
          <a:blip r:embed="rId3"/>
          <a:stretch>
            <a:fillRect/>
          </a:stretch>
        </p:blipFill>
        <p:spPr>
          <a:xfrm>
            <a:off x="0" y="529704"/>
            <a:ext cx="12340004" cy="1015316"/>
          </a:xfrm>
          <a:prstGeom prst="rect">
            <a:avLst/>
          </a:prstGeom>
        </p:spPr>
      </p:pic>
      <p:pic>
        <p:nvPicPr>
          <p:cNvPr id="5" name="Picture 4">
            <a:extLst>
              <a:ext uri="{FF2B5EF4-FFF2-40B4-BE49-F238E27FC236}">
                <a16:creationId xmlns:a16="http://schemas.microsoft.com/office/drawing/2014/main" id="{EDEA5FE0-1AE9-4519-8E92-45C2F142F786}"/>
              </a:ext>
            </a:extLst>
          </p:cNvPr>
          <p:cNvPicPr>
            <a:picLocks noChangeAspect="1"/>
          </p:cNvPicPr>
          <p:nvPr/>
        </p:nvPicPr>
        <p:blipFill>
          <a:blip r:embed="rId4"/>
          <a:stretch>
            <a:fillRect/>
          </a:stretch>
        </p:blipFill>
        <p:spPr>
          <a:xfrm>
            <a:off x="145219" y="1418454"/>
            <a:ext cx="11933579" cy="2670070"/>
          </a:xfrm>
          <a:prstGeom prst="rect">
            <a:avLst/>
          </a:prstGeom>
        </p:spPr>
      </p:pic>
    </p:spTree>
    <p:extLst>
      <p:ext uri="{BB962C8B-B14F-4D97-AF65-F5344CB8AC3E}">
        <p14:creationId xmlns:p14="http://schemas.microsoft.com/office/powerpoint/2010/main" val="354809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54.png">
            <a:extLst>
              <a:ext uri="{FF2B5EF4-FFF2-40B4-BE49-F238E27FC236}">
                <a16:creationId xmlns:a16="http://schemas.microsoft.com/office/drawing/2014/main" id="{738B8EBC-2F6F-43C8-90CC-1FE597C78DF5}"/>
              </a:ext>
            </a:extLst>
          </p:cNvPr>
          <p:cNvPicPr/>
          <p:nvPr/>
        </p:nvPicPr>
        <p:blipFill>
          <a:blip r:embed="rId3"/>
          <a:srcRect/>
          <a:stretch>
            <a:fillRect/>
          </a:stretch>
        </p:blipFill>
        <p:spPr>
          <a:xfrm>
            <a:off x="601717" y="1030015"/>
            <a:ext cx="10854559" cy="5139558"/>
          </a:xfrm>
          <a:prstGeom prst="rect">
            <a:avLst/>
          </a:prstGeom>
          <a:ln/>
        </p:spPr>
      </p:pic>
      <p:sp>
        <p:nvSpPr>
          <p:cNvPr id="4" name="TextBox 3">
            <a:extLst>
              <a:ext uri="{FF2B5EF4-FFF2-40B4-BE49-F238E27FC236}">
                <a16:creationId xmlns:a16="http://schemas.microsoft.com/office/drawing/2014/main" id="{1E1AA470-254F-4658-B157-3208B58585C0}"/>
              </a:ext>
            </a:extLst>
          </p:cNvPr>
          <p:cNvSpPr txBox="1"/>
          <p:nvPr/>
        </p:nvSpPr>
        <p:spPr>
          <a:xfrm>
            <a:off x="1418897" y="6252920"/>
            <a:ext cx="6096000" cy="369332"/>
          </a:xfrm>
          <a:prstGeom prst="rect">
            <a:avLst/>
          </a:prstGeom>
          <a:noFill/>
        </p:spPr>
        <p:txBody>
          <a:bodyPr wrap="square">
            <a:spAutoFit/>
          </a:bodyPr>
          <a:lstStyle/>
          <a:p>
            <a:pPr marL="0" marR="0">
              <a:spcBef>
                <a:spcPts val="0"/>
              </a:spcBef>
              <a:spcAft>
                <a:spcPts val="1000"/>
              </a:spcAft>
            </a:pPr>
            <a:r>
              <a:rPr lang="en-US" sz="1800" i="1" dirty="0">
                <a:solidFill>
                  <a:srgbClr val="1F497D"/>
                </a:solidFill>
                <a:effectLst/>
                <a:latin typeface="Times New Roman" panose="02020603050405020304" pitchFamily="18" charset="0"/>
                <a:ea typeface="Arial" panose="020B0604020202020204" pitchFamily="34" charset="0"/>
              </a:rPr>
              <a:t>Figure 68: 16bit simulation by testbench without error</a:t>
            </a:r>
            <a:endParaRPr lang="en-US" sz="1100" i="1" dirty="0">
              <a:solidFill>
                <a:srgbClr val="1F497D"/>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850995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4.png">
            <a:extLst>
              <a:ext uri="{FF2B5EF4-FFF2-40B4-BE49-F238E27FC236}">
                <a16:creationId xmlns:a16="http://schemas.microsoft.com/office/drawing/2014/main" id="{2ECE11C6-DF26-451A-AB4B-E98B756A73F5}"/>
              </a:ext>
            </a:extLst>
          </p:cNvPr>
          <p:cNvPicPr/>
          <p:nvPr/>
        </p:nvPicPr>
        <p:blipFill>
          <a:blip r:embed="rId2"/>
          <a:srcRect/>
          <a:stretch>
            <a:fillRect/>
          </a:stretch>
        </p:blipFill>
        <p:spPr>
          <a:xfrm>
            <a:off x="811923" y="275458"/>
            <a:ext cx="10612821" cy="5326555"/>
          </a:xfrm>
          <a:prstGeom prst="rect">
            <a:avLst/>
          </a:prstGeom>
          <a:ln/>
        </p:spPr>
      </p:pic>
      <p:sp>
        <p:nvSpPr>
          <p:cNvPr id="4" name="TextBox 3">
            <a:extLst>
              <a:ext uri="{FF2B5EF4-FFF2-40B4-BE49-F238E27FC236}">
                <a16:creationId xmlns:a16="http://schemas.microsoft.com/office/drawing/2014/main" id="{7BA243DA-66C2-445A-92BA-54F224C26583}"/>
              </a:ext>
            </a:extLst>
          </p:cNvPr>
          <p:cNvSpPr txBox="1"/>
          <p:nvPr/>
        </p:nvSpPr>
        <p:spPr>
          <a:xfrm>
            <a:off x="811923" y="5832505"/>
            <a:ext cx="6096000" cy="369332"/>
          </a:xfrm>
          <a:prstGeom prst="rect">
            <a:avLst/>
          </a:prstGeom>
          <a:noFill/>
        </p:spPr>
        <p:txBody>
          <a:bodyPr wrap="square">
            <a:spAutoFit/>
          </a:bodyPr>
          <a:lstStyle/>
          <a:p>
            <a:pPr marL="0" marR="0">
              <a:spcBef>
                <a:spcPts val="0"/>
              </a:spcBef>
              <a:spcAft>
                <a:spcPts val="1000"/>
              </a:spcAft>
            </a:pPr>
            <a:r>
              <a:rPr lang="en-US" sz="1800" i="1" dirty="0">
                <a:solidFill>
                  <a:srgbClr val="1F497D"/>
                </a:solidFill>
                <a:effectLst/>
                <a:latin typeface="Times New Roman" panose="02020603050405020304" pitchFamily="18" charset="0"/>
                <a:ea typeface="Arial" panose="020B0604020202020204" pitchFamily="34" charset="0"/>
              </a:rPr>
              <a:t>Figure 69: 16bit simulation with error</a:t>
            </a:r>
            <a:endParaRPr lang="en-US" sz="1100" i="1" dirty="0">
              <a:solidFill>
                <a:srgbClr val="1F497D"/>
              </a:solidFill>
              <a:effectLst/>
              <a:latin typeface="Arial" panose="020B0604020202020204" pitchFamily="34" charset="0"/>
              <a:ea typeface="Arial" panose="020B0604020202020204" pitchFamily="34" charset="0"/>
            </a:endParaRPr>
          </a:p>
        </p:txBody>
      </p:sp>
      <p:sp>
        <p:nvSpPr>
          <p:cNvPr id="6" name="TextBox 5">
            <a:extLst>
              <a:ext uri="{FF2B5EF4-FFF2-40B4-BE49-F238E27FC236}">
                <a16:creationId xmlns:a16="http://schemas.microsoft.com/office/drawing/2014/main" id="{D0E4030F-DA57-4E29-A7A5-CBBCEB502C11}"/>
              </a:ext>
            </a:extLst>
          </p:cNvPr>
          <p:cNvSpPr txBox="1"/>
          <p:nvPr/>
        </p:nvSpPr>
        <p:spPr>
          <a:xfrm>
            <a:off x="5538952" y="5832505"/>
            <a:ext cx="6096000" cy="703591"/>
          </a:xfrm>
          <a:prstGeom prst="rect">
            <a:avLst/>
          </a:prstGeom>
          <a:noFill/>
        </p:spPr>
        <p:txBody>
          <a:bodyPr wrap="square">
            <a:spAutoFit/>
          </a:bodyPr>
          <a:lstStyle/>
          <a:p>
            <a:pPr marL="0" marR="0">
              <a:lnSpc>
                <a:spcPct val="115000"/>
              </a:lnSpc>
              <a:spcBef>
                <a:spcPts val="0"/>
              </a:spcBef>
              <a:spcAft>
                <a:spcPts val="0"/>
              </a:spcAft>
            </a:pPr>
            <a:r>
              <a:rPr lang="en-US" sz="1800" dirty="0">
                <a:effectLst/>
                <a:latin typeface="Times New Roman" panose="02020603050405020304" pitchFamily="18" charset="0"/>
                <a:ea typeface="Arial" panose="020B0604020202020204" pitchFamily="34" charset="0"/>
              </a:rPr>
              <a:t>In figure 69, the hexadecimal values are different here. Therefore, it shows the error in the simulation.</a:t>
            </a:r>
            <a:endParaRPr lang="en-US"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153776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45.png">
            <a:extLst>
              <a:ext uri="{FF2B5EF4-FFF2-40B4-BE49-F238E27FC236}">
                <a16:creationId xmlns:a16="http://schemas.microsoft.com/office/drawing/2014/main" id="{7ABB28FA-FF5D-4B41-AF5F-CC956D45985F}"/>
              </a:ext>
            </a:extLst>
          </p:cNvPr>
          <p:cNvPicPr/>
          <p:nvPr/>
        </p:nvPicPr>
        <p:blipFill>
          <a:blip r:embed="rId3"/>
          <a:srcRect/>
          <a:stretch>
            <a:fillRect/>
          </a:stretch>
        </p:blipFill>
        <p:spPr>
          <a:xfrm>
            <a:off x="152400" y="85615"/>
            <a:ext cx="8024648" cy="6031406"/>
          </a:xfrm>
          <a:prstGeom prst="rect">
            <a:avLst/>
          </a:prstGeom>
          <a:ln/>
        </p:spPr>
      </p:pic>
      <p:pic>
        <p:nvPicPr>
          <p:cNvPr id="4" name="Picture 3">
            <a:extLst>
              <a:ext uri="{FF2B5EF4-FFF2-40B4-BE49-F238E27FC236}">
                <a16:creationId xmlns:a16="http://schemas.microsoft.com/office/drawing/2014/main" id="{EC53BA70-5384-455C-A745-FC14026696FF}"/>
              </a:ext>
            </a:extLst>
          </p:cNvPr>
          <p:cNvPicPr>
            <a:picLocks noChangeAspect="1"/>
          </p:cNvPicPr>
          <p:nvPr/>
        </p:nvPicPr>
        <p:blipFill>
          <a:blip r:embed="rId4"/>
          <a:stretch>
            <a:fillRect/>
          </a:stretch>
        </p:blipFill>
        <p:spPr>
          <a:xfrm>
            <a:off x="6764795" y="4115365"/>
            <a:ext cx="5274805" cy="2535964"/>
          </a:xfrm>
          <a:prstGeom prst="rect">
            <a:avLst/>
          </a:prstGeom>
        </p:spPr>
      </p:pic>
    </p:spTree>
    <p:extLst>
      <p:ext uri="{BB962C8B-B14F-4D97-AF65-F5344CB8AC3E}">
        <p14:creationId xmlns:p14="http://schemas.microsoft.com/office/powerpoint/2010/main" val="2629755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7.png">
            <a:extLst>
              <a:ext uri="{FF2B5EF4-FFF2-40B4-BE49-F238E27FC236}">
                <a16:creationId xmlns:a16="http://schemas.microsoft.com/office/drawing/2014/main" id="{D9B9A430-2B47-4825-8735-60FBBD53FDA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152399" y="77514"/>
            <a:ext cx="9927021" cy="6186652"/>
          </a:xfrm>
          <a:prstGeom prst="rect">
            <a:avLst/>
          </a:prstGeom>
          <a:ln/>
        </p:spPr>
      </p:pic>
      <p:pic>
        <p:nvPicPr>
          <p:cNvPr id="4" name="Picture 3">
            <a:extLst>
              <a:ext uri="{FF2B5EF4-FFF2-40B4-BE49-F238E27FC236}">
                <a16:creationId xmlns:a16="http://schemas.microsoft.com/office/drawing/2014/main" id="{48F1EC3C-A817-4B45-8161-3ADF534FCB56}"/>
              </a:ext>
            </a:extLst>
          </p:cNvPr>
          <p:cNvPicPr>
            <a:picLocks noChangeAspect="1"/>
          </p:cNvPicPr>
          <p:nvPr/>
        </p:nvPicPr>
        <p:blipFill>
          <a:blip r:embed="rId4"/>
          <a:stretch>
            <a:fillRect/>
          </a:stretch>
        </p:blipFill>
        <p:spPr>
          <a:xfrm>
            <a:off x="8112669" y="3005959"/>
            <a:ext cx="4079331" cy="3632281"/>
          </a:xfrm>
          <a:prstGeom prst="rect">
            <a:avLst/>
          </a:prstGeom>
        </p:spPr>
      </p:pic>
    </p:spTree>
    <p:extLst>
      <p:ext uri="{BB962C8B-B14F-4D97-AF65-F5344CB8AC3E}">
        <p14:creationId xmlns:p14="http://schemas.microsoft.com/office/powerpoint/2010/main" val="3115833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0.png">
            <a:extLst>
              <a:ext uri="{FF2B5EF4-FFF2-40B4-BE49-F238E27FC236}">
                <a16:creationId xmlns:a16="http://schemas.microsoft.com/office/drawing/2014/main" id="{EF32B7AA-04E4-4430-94FF-CC7965395764}"/>
              </a:ext>
            </a:extLst>
          </p:cNvPr>
          <p:cNvPicPr/>
          <p:nvPr/>
        </p:nvPicPr>
        <p:blipFill>
          <a:blip r:embed="rId3"/>
          <a:srcRect/>
          <a:stretch>
            <a:fillRect/>
          </a:stretch>
        </p:blipFill>
        <p:spPr>
          <a:xfrm>
            <a:off x="-1" y="0"/>
            <a:ext cx="9648497" cy="6858000"/>
          </a:xfrm>
          <a:prstGeom prst="rect">
            <a:avLst/>
          </a:prstGeom>
          <a:ln/>
        </p:spPr>
      </p:pic>
      <p:pic>
        <p:nvPicPr>
          <p:cNvPr id="4" name="Picture 3">
            <a:extLst>
              <a:ext uri="{FF2B5EF4-FFF2-40B4-BE49-F238E27FC236}">
                <a16:creationId xmlns:a16="http://schemas.microsoft.com/office/drawing/2014/main" id="{A8EC2A69-19E4-46A6-A0DE-5B537D7F7760}"/>
              </a:ext>
            </a:extLst>
          </p:cNvPr>
          <p:cNvPicPr>
            <a:picLocks noChangeAspect="1"/>
          </p:cNvPicPr>
          <p:nvPr/>
        </p:nvPicPr>
        <p:blipFill>
          <a:blip r:embed="rId4"/>
          <a:stretch>
            <a:fillRect/>
          </a:stretch>
        </p:blipFill>
        <p:spPr>
          <a:xfrm>
            <a:off x="6304033" y="2963970"/>
            <a:ext cx="5887967" cy="3620761"/>
          </a:xfrm>
          <a:prstGeom prst="rect">
            <a:avLst/>
          </a:prstGeom>
        </p:spPr>
      </p:pic>
    </p:spTree>
    <p:extLst>
      <p:ext uri="{BB962C8B-B14F-4D97-AF65-F5344CB8AC3E}">
        <p14:creationId xmlns:p14="http://schemas.microsoft.com/office/powerpoint/2010/main" val="21482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50.png">
            <a:extLst>
              <a:ext uri="{FF2B5EF4-FFF2-40B4-BE49-F238E27FC236}">
                <a16:creationId xmlns:a16="http://schemas.microsoft.com/office/drawing/2014/main" id="{D4ED024D-AA6D-420C-84D7-A2E22253DABE}"/>
              </a:ext>
            </a:extLst>
          </p:cNvPr>
          <p:cNvPicPr/>
          <p:nvPr/>
        </p:nvPicPr>
        <p:blipFill>
          <a:blip r:embed="rId3"/>
          <a:srcRect/>
          <a:stretch>
            <a:fillRect/>
          </a:stretch>
        </p:blipFill>
        <p:spPr>
          <a:xfrm>
            <a:off x="0" y="68755"/>
            <a:ext cx="6847490" cy="3360245"/>
          </a:xfrm>
          <a:prstGeom prst="rect">
            <a:avLst/>
          </a:prstGeom>
          <a:ln/>
        </p:spPr>
      </p:pic>
    </p:spTree>
    <p:extLst>
      <p:ext uri="{BB962C8B-B14F-4D97-AF65-F5344CB8AC3E}">
        <p14:creationId xmlns:p14="http://schemas.microsoft.com/office/powerpoint/2010/main" val="2693991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51.png">
            <a:extLst>
              <a:ext uri="{FF2B5EF4-FFF2-40B4-BE49-F238E27FC236}">
                <a16:creationId xmlns:a16="http://schemas.microsoft.com/office/drawing/2014/main" id="{134273EA-5E53-4432-97C1-FE6D9F6DA183}"/>
              </a:ext>
            </a:extLst>
          </p:cNvPr>
          <p:cNvPicPr/>
          <p:nvPr/>
        </p:nvPicPr>
        <p:blipFill>
          <a:blip r:embed="rId3"/>
          <a:srcRect/>
          <a:stretch>
            <a:fillRect/>
          </a:stretch>
        </p:blipFill>
        <p:spPr>
          <a:xfrm>
            <a:off x="152400" y="34158"/>
            <a:ext cx="10631214" cy="6823841"/>
          </a:xfrm>
          <a:prstGeom prst="rect">
            <a:avLst/>
          </a:prstGeom>
          <a:ln/>
        </p:spPr>
      </p:pic>
    </p:spTree>
    <p:extLst>
      <p:ext uri="{BB962C8B-B14F-4D97-AF65-F5344CB8AC3E}">
        <p14:creationId xmlns:p14="http://schemas.microsoft.com/office/powerpoint/2010/main" val="1259219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1.png">
            <a:extLst>
              <a:ext uri="{FF2B5EF4-FFF2-40B4-BE49-F238E27FC236}">
                <a16:creationId xmlns:a16="http://schemas.microsoft.com/office/drawing/2014/main" id="{F27D95C0-CAC6-4FB8-8BEB-860BFB5AFC04}"/>
              </a:ext>
            </a:extLst>
          </p:cNvPr>
          <p:cNvPicPr/>
          <p:nvPr/>
        </p:nvPicPr>
        <p:blipFill>
          <a:blip r:embed="rId3"/>
          <a:srcRect/>
          <a:stretch>
            <a:fillRect/>
          </a:stretch>
        </p:blipFill>
        <p:spPr>
          <a:xfrm>
            <a:off x="-1" y="0"/>
            <a:ext cx="10520855" cy="6768662"/>
          </a:xfrm>
          <a:prstGeom prst="rect">
            <a:avLst/>
          </a:prstGeom>
          <a:ln/>
        </p:spPr>
      </p:pic>
    </p:spTree>
    <p:extLst>
      <p:ext uri="{BB962C8B-B14F-4D97-AF65-F5344CB8AC3E}">
        <p14:creationId xmlns:p14="http://schemas.microsoft.com/office/powerpoint/2010/main" val="1068650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41.png">
            <a:extLst>
              <a:ext uri="{FF2B5EF4-FFF2-40B4-BE49-F238E27FC236}">
                <a16:creationId xmlns:a16="http://schemas.microsoft.com/office/drawing/2014/main" id="{56FFA662-6160-4B13-939D-425D3B510E1F}"/>
              </a:ext>
            </a:extLst>
          </p:cNvPr>
          <p:cNvPicPr/>
          <p:nvPr/>
        </p:nvPicPr>
        <p:blipFill>
          <a:blip r:embed="rId3"/>
          <a:srcRect/>
          <a:stretch>
            <a:fillRect/>
          </a:stretch>
        </p:blipFill>
        <p:spPr>
          <a:xfrm>
            <a:off x="-1" y="0"/>
            <a:ext cx="11119945" cy="6858000"/>
          </a:xfrm>
          <a:prstGeom prst="rect">
            <a:avLst/>
          </a:prstGeom>
          <a:ln/>
        </p:spPr>
      </p:pic>
    </p:spTree>
    <p:extLst>
      <p:ext uri="{BB962C8B-B14F-4D97-AF65-F5344CB8AC3E}">
        <p14:creationId xmlns:p14="http://schemas.microsoft.com/office/powerpoint/2010/main" val="2137133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438</Words>
  <Application>Microsoft Office PowerPoint</Application>
  <PresentationFormat>Widescreen</PresentationFormat>
  <Paragraphs>29</Paragraphs>
  <Slides>26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SHAHID EMDAD</dc:creator>
  <cp:lastModifiedBy>MD SHAHID EMDAD</cp:lastModifiedBy>
  <cp:revision>2</cp:revision>
  <dcterms:created xsi:type="dcterms:W3CDTF">2022-03-07T03:01:12Z</dcterms:created>
  <dcterms:modified xsi:type="dcterms:W3CDTF">2022-03-07T03:29:53Z</dcterms:modified>
</cp:coreProperties>
</file>